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550"/>
            <a:ext cx="5980170" cy="4306819"/>
          </a:xfrm>
          <a:prstGeom prst="rect">
            <a:avLst/>
          </a:prstGeom>
          <a:noFill/>
          <a:ln cap="flat" cmpd="sng" w="9525">
            <a:solidFill>
              <a:srgbClr val="B7B7B7"/>
            </a:solidFill>
            <a:prstDash val="solid"/>
            <a:round/>
            <a:headEnd len="sm" w="sm" type="none"/>
            <a:tailEnd len="sm" w="sm" type="none"/>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0" l="0" r="0" t="0"/>
          <a:stretch/>
        </p:blipFill>
        <p:spPr>
          <a:xfrm>
            <a:off x="3164700" y="837274"/>
            <a:ext cx="5980172" cy="430526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0" l="0" r="0" t="0"/>
          <a:stretch/>
        </p:blipFill>
        <p:spPr>
          <a:xfrm>
            <a:off x="3164700" y="837256"/>
            <a:ext cx="5980172" cy="43052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"210901COVID19MEXICOTOT"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